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34"/>
  </p:notesMasterIdLst>
  <p:sldIdLst>
    <p:sldId id="256" r:id="rId2"/>
    <p:sldId id="287" r:id="rId3"/>
    <p:sldId id="28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3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5" r:id="rId32"/>
    <p:sldId id="284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9" autoAdjust="0"/>
    <p:restoredTop sz="94660"/>
  </p:normalViewPr>
  <p:slideViewPr>
    <p:cSldViewPr snapToGrid="0">
      <p:cViewPr varScale="1">
        <p:scale>
          <a:sx n="48" d="100"/>
          <a:sy n="48" d="100"/>
        </p:scale>
        <p:origin x="7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15661-D83F-4E6F-A7A6-ABD8C955429A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AFDF0-D1D8-4D67-8E03-1A516D2CA8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681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AFDF0-D1D8-4D67-8E03-1A516D2CA88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15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6AFFC-85CD-489C-95AB-65988BE8F41B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3522-9A03-4996-A09F-7DFA01A06D8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630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6AFFC-85CD-489C-95AB-65988BE8F41B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3522-9A03-4996-A09F-7DFA01A06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319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6AFFC-85CD-489C-95AB-65988BE8F41B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3522-9A03-4996-A09F-7DFA01A06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82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6AFFC-85CD-489C-95AB-65988BE8F41B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3522-9A03-4996-A09F-7DFA01A06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678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6AFFC-85CD-489C-95AB-65988BE8F41B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3522-9A03-4996-A09F-7DFA01A06D8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930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6AFFC-85CD-489C-95AB-65988BE8F41B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3522-9A03-4996-A09F-7DFA01A06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70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6AFFC-85CD-489C-95AB-65988BE8F41B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3522-9A03-4996-A09F-7DFA01A06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051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6AFFC-85CD-489C-95AB-65988BE8F41B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3522-9A03-4996-A09F-7DFA01A06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535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6AFFC-85CD-489C-95AB-65988BE8F41B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3522-9A03-4996-A09F-7DFA01A06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F36AFFC-85CD-489C-95AB-65988BE8F41B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33522-9A03-4996-A09F-7DFA01A06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674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6AFFC-85CD-489C-95AB-65988BE8F41B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33522-9A03-4996-A09F-7DFA01A06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23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F36AFFC-85CD-489C-95AB-65988BE8F41B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A833522-9A03-4996-A09F-7DFA01A06D8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876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Linux 1</a:t>
            </a:r>
            <a:r>
              <a:rPr lang="ko-KR" altLang="en-US" dirty="0" smtClean="0"/>
              <a:t>장 설치과제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Kopo12 </a:t>
            </a:r>
            <a:r>
              <a:rPr lang="ko-KR" altLang="en-US" dirty="0" smtClean="0"/>
              <a:t>김희주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2857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95" y="141147"/>
            <a:ext cx="3581135" cy="32977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13" y="0"/>
            <a:ext cx="3580417" cy="32549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061" y="3019906"/>
            <a:ext cx="4200939" cy="3838094"/>
          </a:xfrm>
          <a:prstGeom prst="rect">
            <a:avLst/>
          </a:prstGeom>
        </p:spPr>
      </p:pic>
      <p:sp>
        <p:nvSpPr>
          <p:cNvPr id="6" name="오른쪽으로 구부러진 화살표 5"/>
          <p:cNvSpPr/>
          <p:nvPr/>
        </p:nvSpPr>
        <p:spPr>
          <a:xfrm rot="15838425">
            <a:off x="3655880" y="3253409"/>
            <a:ext cx="699760" cy="151074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오른쪽으로 구부러진 화살표 6"/>
          <p:cNvSpPr/>
          <p:nvPr/>
        </p:nvSpPr>
        <p:spPr>
          <a:xfrm rot="18293501" flipH="1">
            <a:off x="8779901" y="1034670"/>
            <a:ext cx="662639" cy="151074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91061" y="237016"/>
            <a:ext cx="2640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새로운 설치니까 새로 만들기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39366" y="4615787"/>
            <a:ext cx="2557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효율이 가장 좋음</a:t>
            </a:r>
            <a:endParaRPr lang="en-US" altLang="ko-KR" dirty="0" smtClean="0"/>
          </a:p>
          <a:p>
            <a:r>
              <a:rPr lang="ko-KR" altLang="en-US" dirty="0" smtClean="0"/>
              <a:t>이유 </a:t>
            </a:r>
            <a:r>
              <a:rPr lang="en-US" altLang="ko-KR" dirty="0" smtClean="0"/>
              <a:t>? </a:t>
            </a:r>
            <a:r>
              <a:rPr lang="ko-KR" altLang="en-US" dirty="0" smtClean="0"/>
              <a:t>추천하니까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637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8" y="203766"/>
            <a:ext cx="3582767" cy="3410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915" y="203766"/>
            <a:ext cx="3604054" cy="34593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516" y="2961861"/>
            <a:ext cx="6079483" cy="3896139"/>
          </a:xfrm>
          <a:prstGeom prst="rect">
            <a:avLst/>
          </a:prstGeom>
        </p:spPr>
      </p:pic>
      <p:sp>
        <p:nvSpPr>
          <p:cNvPr id="5" name="오른쪽으로 구부러진 화살표 4"/>
          <p:cNvSpPr/>
          <p:nvPr/>
        </p:nvSpPr>
        <p:spPr>
          <a:xfrm rot="15838425">
            <a:off x="3158923" y="3601805"/>
            <a:ext cx="699760" cy="151074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오른쪽으로 구부러진 화살표 5"/>
          <p:cNvSpPr/>
          <p:nvPr/>
        </p:nvSpPr>
        <p:spPr>
          <a:xfrm rot="18622064" flipH="1">
            <a:off x="8326070" y="1178048"/>
            <a:ext cx="597214" cy="151074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078" y="3710848"/>
            <a:ext cx="3561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동적크기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가변가능</a:t>
            </a:r>
            <a:endParaRPr lang="en-US" altLang="ko-KR" dirty="0" smtClean="0"/>
          </a:p>
          <a:p>
            <a:r>
              <a:rPr lang="ko-KR" altLang="en-US" dirty="0" smtClean="0"/>
              <a:t>고정크기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불변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98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26330" cy="44388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723" y="2665655"/>
            <a:ext cx="6191259" cy="394396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216095" y="2502115"/>
            <a:ext cx="1236635" cy="4597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523590" y="4972503"/>
            <a:ext cx="2727506" cy="3151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오른쪽으로 구부러진 화살표 5"/>
          <p:cNvSpPr/>
          <p:nvPr/>
        </p:nvSpPr>
        <p:spPr>
          <a:xfrm rot="18617933" flipH="1">
            <a:off x="7853279" y="1021865"/>
            <a:ext cx="619705" cy="151074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49478" y="655983"/>
            <a:ext cx="3725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Ubuntu CD </a:t>
            </a:r>
            <a:r>
              <a:rPr lang="ko-KR" altLang="en-US" dirty="0"/>
              <a:t>드</a:t>
            </a:r>
            <a:r>
              <a:rPr lang="ko-KR" altLang="en-US" dirty="0" smtClean="0"/>
              <a:t>라이브에 </a:t>
            </a:r>
            <a:r>
              <a:rPr lang="en-US" altLang="ko-KR" dirty="0" smtClean="0"/>
              <a:t>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5928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48" y="1030462"/>
            <a:ext cx="3277057" cy="14575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19" y="3866830"/>
            <a:ext cx="3143689" cy="16290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10" y="623305"/>
            <a:ext cx="6239746" cy="53728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39019" y="1617034"/>
            <a:ext cx="3310186" cy="8709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 rot="5400000">
            <a:off x="2023846" y="2779845"/>
            <a:ext cx="974034" cy="795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4367605" y="4389636"/>
            <a:ext cx="1272209" cy="934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160643" y="2690393"/>
            <a:ext cx="184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더블클릭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892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1737"/>
            <a:ext cx="4250504" cy="35848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64" y="231738"/>
            <a:ext cx="3831737" cy="32072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272" y="3120887"/>
            <a:ext cx="4205325" cy="3513897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491830" y="1209173"/>
            <a:ext cx="1272209" cy="934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 rot="8170152">
            <a:off x="8615357" y="4194294"/>
            <a:ext cx="1272209" cy="934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55982" y="4174415"/>
            <a:ext cx="230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언어는 영어로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211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89685" cy="36084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316" y="0"/>
            <a:ext cx="4310974" cy="36350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75" y="3217623"/>
            <a:ext cx="4326940" cy="3640377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312088" y="535386"/>
            <a:ext cx="1451113" cy="10734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 rot="8279156">
            <a:off x="8716822" y="4252620"/>
            <a:ext cx="1272209" cy="934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18051" y="3807463"/>
            <a:ext cx="268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프록시서버</a:t>
            </a:r>
            <a:r>
              <a:rPr lang="ko-KR" altLang="en-US" dirty="0" smtClean="0"/>
              <a:t> 설정</a:t>
            </a:r>
            <a:r>
              <a:rPr lang="en-US" altLang="ko-KR" dirty="0" smtClean="0"/>
              <a:t>? No</a:t>
            </a:r>
          </a:p>
          <a:p>
            <a:r>
              <a:rPr lang="ko-KR" altLang="en-US" dirty="0" err="1" smtClean="0"/>
              <a:t>프록시서버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dirty="0" smtClean="0"/>
              <a:t>네트워크 </a:t>
            </a:r>
            <a:r>
              <a:rPr lang="ko-KR" altLang="en-US" dirty="0" err="1" smtClean="0"/>
              <a:t>우회시</a:t>
            </a:r>
            <a:r>
              <a:rPr lang="ko-KR" altLang="en-US" dirty="0" smtClean="0"/>
              <a:t> 사용하는 서버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68868" y="1417046"/>
            <a:ext cx="3706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Mirror address : </a:t>
            </a:r>
            <a:r>
              <a:rPr lang="ko-KR" altLang="en-US" dirty="0" err="1" smtClean="0">
                <a:solidFill>
                  <a:schemeClr val="bg1"/>
                </a:solidFill>
              </a:rPr>
              <a:t>우분투</a:t>
            </a:r>
            <a:r>
              <a:rPr lang="ko-KR" altLang="en-US" dirty="0" smtClean="0">
                <a:solidFill>
                  <a:schemeClr val="bg1"/>
                </a:solidFill>
              </a:rPr>
              <a:t> 참조용 주소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&gt;&gt; </a:t>
            </a:r>
            <a:r>
              <a:rPr lang="ko-KR" altLang="en-US" dirty="0" smtClean="0">
                <a:solidFill>
                  <a:schemeClr val="bg1"/>
                </a:solidFill>
              </a:rPr>
              <a:t>자동설정</a:t>
            </a:r>
            <a:r>
              <a:rPr lang="en-US" altLang="ko-KR" dirty="0" smtClean="0">
                <a:solidFill>
                  <a:schemeClr val="bg1"/>
                </a:solidFill>
              </a:rPr>
              <a:t>!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49318" y="5523501"/>
            <a:ext cx="3164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추가로 다른 프로그램 설치</a:t>
            </a:r>
            <a:r>
              <a:rPr lang="en-US" altLang="ko-KR" dirty="0" smtClean="0">
                <a:solidFill>
                  <a:schemeClr val="bg1"/>
                </a:solidFill>
              </a:rPr>
              <a:t>? No!</a:t>
            </a:r>
          </a:p>
        </p:txBody>
      </p:sp>
    </p:spTree>
    <p:extLst>
      <p:ext uri="{BB962C8B-B14F-4D97-AF65-F5344CB8AC3E}">
        <p14:creationId xmlns:p14="http://schemas.microsoft.com/office/powerpoint/2010/main" val="1513799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782"/>
            <a:ext cx="4192814" cy="35565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612" y="29007"/>
            <a:ext cx="4234534" cy="35565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484" y="3121809"/>
            <a:ext cx="4250178" cy="3567021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281608" y="1042799"/>
            <a:ext cx="1272209" cy="934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 rot="8852525">
            <a:off x="8701066" y="4438180"/>
            <a:ext cx="1272209" cy="934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444438" y="4814048"/>
            <a:ext cx="2683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Your name :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컴퓨터명</a:t>
            </a:r>
            <a:endParaRPr lang="en-US" altLang="ko-KR" dirty="0" smtClean="0"/>
          </a:p>
          <a:p>
            <a:r>
              <a:rPr lang="en-US" altLang="ko-KR" dirty="0" smtClean="0"/>
              <a:t>Server’s name : </a:t>
            </a:r>
            <a:r>
              <a:rPr lang="ko-KR" altLang="en-US" dirty="0" smtClean="0"/>
              <a:t>서버이름</a:t>
            </a:r>
            <a:endParaRPr lang="en-US" altLang="ko-KR" dirty="0" smtClean="0"/>
          </a:p>
          <a:p>
            <a:r>
              <a:rPr lang="en-US" altLang="ko-KR" dirty="0" smtClean="0"/>
              <a:t>User name : </a:t>
            </a:r>
            <a:r>
              <a:rPr lang="ko-KR" altLang="en-US" dirty="0" err="1" smtClean="0"/>
              <a:t>유저명</a:t>
            </a:r>
            <a:endParaRPr lang="en-US" altLang="ko-KR" dirty="0" smtClean="0"/>
          </a:p>
          <a:p>
            <a:r>
              <a:rPr lang="en-US" altLang="ko-KR" dirty="0" smtClean="0"/>
              <a:t>Password : user </a:t>
            </a:r>
            <a:r>
              <a:rPr lang="ko-KR" altLang="en-US" dirty="0" smtClean="0"/>
              <a:t>패스워드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24209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3" y="144355"/>
            <a:ext cx="4948779" cy="41715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50" y="0"/>
            <a:ext cx="4906274" cy="41715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529" y="2728957"/>
            <a:ext cx="4906274" cy="4129043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396561" y="969517"/>
            <a:ext cx="1272209" cy="934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 rot="8433048">
            <a:off x="8992312" y="4613660"/>
            <a:ext cx="1272209" cy="934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840406" y="2728957"/>
            <a:ext cx="254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여기서 </a:t>
            </a:r>
            <a:r>
              <a:rPr lang="en-US" altLang="ko-KR" dirty="0" err="1" smtClean="0">
                <a:solidFill>
                  <a:schemeClr val="bg1"/>
                </a:solidFill>
              </a:rPr>
              <a:t>ssh</a:t>
            </a:r>
            <a:r>
              <a:rPr lang="ko-KR" altLang="en-US" dirty="0" smtClean="0">
                <a:solidFill>
                  <a:schemeClr val="bg1"/>
                </a:solidFill>
              </a:rPr>
              <a:t>를 설치하시겠습니까</a:t>
            </a:r>
            <a:r>
              <a:rPr lang="en-US" altLang="ko-KR" dirty="0" smtClean="0">
                <a:solidFill>
                  <a:schemeClr val="bg1"/>
                </a:solidFill>
              </a:rPr>
              <a:t>? No!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4835" y="5666885"/>
            <a:ext cx="3351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추가적으로 다른 프로그램 설치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r>
              <a:rPr lang="en-US" altLang="ko-KR" dirty="0" smtClean="0"/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860490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6" y="238539"/>
            <a:ext cx="4334534" cy="36361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701" y="2875026"/>
            <a:ext cx="4307876" cy="3620109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 rot="2927960">
            <a:off x="5323251" y="2621190"/>
            <a:ext cx="1272209" cy="934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871791" y="1669774"/>
            <a:ext cx="298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설치 종료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523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240"/>
            <a:ext cx="6198926" cy="52064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30" y="469240"/>
            <a:ext cx="5977670" cy="5003369"/>
          </a:xfrm>
          <a:prstGeom prst="rect">
            <a:avLst/>
          </a:prstGeom>
        </p:spPr>
      </p:pic>
      <p:sp>
        <p:nvSpPr>
          <p:cNvPr id="4" name="오른쪽으로 구부러진 화살표 3"/>
          <p:cNvSpPr/>
          <p:nvPr/>
        </p:nvSpPr>
        <p:spPr>
          <a:xfrm rot="15048824">
            <a:off x="5682070" y="5173713"/>
            <a:ext cx="596389" cy="172940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8731" y="5789938"/>
            <a:ext cx="463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User id</a:t>
            </a:r>
            <a:r>
              <a:rPr lang="ko-KR" altLang="en-US" dirty="0" smtClean="0"/>
              <a:t>로 우선 로그인 </a:t>
            </a:r>
            <a:r>
              <a:rPr lang="en-US" altLang="ko-KR" dirty="0" smtClean="0"/>
              <a:t>-&gt; root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pwd</a:t>
            </a:r>
            <a:r>
              <a:rPr lang="ko-KR" altLang="en-US" dirty="0" smtClean="0"/>
              <a:t>설정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06379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오리엔테이션 정리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963" y="0"/>
            <a:ext cx="4649604" cy="6199474"/>
          </a:xfrm>
        </p:spPr>
      </p:pic>
    </p:spTree>
    <p:extLst>
      <p:ext uri="{BB962C8B-B14F-4D97-AF65-F5344CB8AC3E}">
        <p14:creationId xmlns:p14="http://schemas.microsoft.com/office/powerpoint/2010/main" val="3423376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42" y="209926"/>
            <a:ext cx="7706801" cy="647790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172817" y="3588026"/>
            <a:ext cx="1769165" cy="3776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70992" y="865909"/>
            <a:ext cx="1769165" cy="3776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68748" y="695739"/>
            <a:ext cx="38232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r>
              <a:rPr lang="en-US" altLang="ko-KR" dirty="0" smtClean="0"/>
              <a:t>pt list –upgradable : upgrade </a:t>
            </a:r>
            <a:r>
              <a:rPr lang="ko-KR" altLang="en-US" dirty="0" smtClean="0"/>
              <a:t>가능한 리스트 산출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apt upgrade : </a:t>
            </a:r>
            <a:r>
              <a:rPr lang="ko-KR" altLang="en-US" dirty="0" smtClean="0"/>
              <a:t>가능한 리스트의 것들 전부 업그레이드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4885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36" y="389622"/>
            <a:ext cx="7716327" cy="646837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52331" y="3856383"/>
            <a:ext cx="1769165" cy="3776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348870" y="1212574"/>
            <a:ext cx="351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Ssh</a:t>
            </a:r>
            <a:r>
              <a:rPr lang="en-US" altLang="ko-KR" dirty="0" smtClean="0"/>
              <a:t> install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8784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8" y="0"/>
            <a:ext cx="7735380" cy="65445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192696" y="3200400"/>
            <a:ext cx="1868556" cy="3578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328991" y="1053548"/>
            <a:ext cx="363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apache2 install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653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90113" cy="33173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610" y="0"/>
            <a:ext cx="5179411" cy="33120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415" y="3075103"/>
            <a:ext cx="5018893" cy="378289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689652" y="1152939"/>
            <a:ext cx="576470" cy="198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18585" y="1857478"/>
            <a:ext cx="1372829" cy="249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608365" y="510208"/>
            <a:ext cx="404192" cy="245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563194" y="1332854"/>
            <a:ext cx="324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Rule1 = www =&gt; port : 80 over</a:t>
            </a:r>
          </a:p>
          <a:p>
            <a:r>
              <a:rPr lang="en-US" altLang="ko-KR" dirty="0" err="1" smtClean="0"/>
              <a:t>ssh</a:t>
            </a:r>
            <a:r>
              <a:rPr lang="en-US" altLang="ko-KR" dirty="0" smtClean="0"/>
              <a:t> =&gt; port : 22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5585791" y="1152939"/>
            <a:ext cx="735496" cy="704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8020572">
            <a:off x="8654662" y="3815899"/>
            <a:ext cx="1093305" cy="1033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690774" y="4294714"/>
            <a:ext cx="2355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Linux </a:t>
            </a:r>
            <a:r>
              <a:rPr lang="ko-KR" altLang="en-US" dirty="0" smtClean="0"/>
              <a:t>로그인</a:t>
            </a:r>
            <a:endParaRPr lang="en-US" altLang="ko-KR" dirty="0"/>
          </a:p>
          <a:p>
            <a:r>
              <a:rPr lang="en-US" altLang="ko-KR" dirty="0" smtClean="0"/>
              <a:t>2. Open </a:t>
            </a:r>
            <a:r>
              <a:rPr lang="ko-KR" altLang="en-US" dirty="0" smtClean="0"/>
              <a:t>브라우저</a:t>
            </a:r>
            <a:endParaRPr lang="en-US" altLang="ko-KR" dirty="0" smtClean="0"/>
          </a:p>
          <a:p>
            <a:r>
              <a:rPr lang="en-US" altLang="ko-KR" dirty="0" smtClean="0"/>
              <a:t>3. https://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주소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557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9" y="329432"/>
            <a:ext cx="4066767" cy="17289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105" y="533379"/>
            <a:ext cx="4206790" cy="13210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863" y="3756992"/>
            <a:ext cx="5491354" cy="242910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8539" y="1391478"/>
            <a:ext cx="3654678" cy="2981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895688" y="1371599"/>
            <a:ext cx="765704" cy="2981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451201" y="4971542"/>
            <a:ext cx="1593408" cy="3558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6957" y="3081130"/>
            <a:ext cx="443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PtTTY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다운로드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752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49" y="337929"/>
            <a:ext cx="3580202" cy="28227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512" y="3348133"/>
            <a:ext cx="3346568" cy="26413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771" y="164543"/>
            <a:ext cx="3350463" cy="26429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899" y="3160642"/>
            <a:ext cx="3627797" cy="2828817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2309772">
            <a:off x="722991" y="3447029"/>
            <a:ext cx="1257289" cy="965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8836688">
            <a:off x="5443330" y="1843745"/>
            <a:ext cx="1232453" cy="12523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 rot="4064304">
            <a:off x="10670361" y="1632429"/>
            <a:ext cx="1159565" cy="983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095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20" y="2107096"/>
            <a:ext cx="7452824" cy="42316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2" y="191947"/>
            <a:ext cx="4401164" cy="42296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84037" y="191947"/>
            <a:ext cx="7222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IP : </a:t>
            </a:r>
            <a:r>
              <a:rPr lang="ko-KR" altLang="en-US" dirty="0" smtClean="0"/>
              <a:t>자신의 컴퓨터 </a:t>
            </a:r>
            <a:r>
              <a:rPr lang="en-US" altLang="ko-KR" dirty="0" err="1" smtClean="0"/>
              <a:t>ip</a:t>
            </a:r>
            <a:endParaRPr lang="en-US" altLang="ko-KR" dirty="0" smtClean="0"/>
          </a:p>
          <a:p>
            <a:r>
              <a:rPr lang="en-US" altLang="ko-KR" dirty="0" smtClean="0"/>
              <a:t>Port : </a:t>
            </a:r>
            <a:r>
              <a:rPr lang="en-US" altLang="ko-KR" dirty="0" err="1" smtClean="0"/>
              <a:t>ssh</a:t>
            </a:r>
            <a:r>
              <a:rPr lang="en-US" altLang="ko-KR" dirty="0" smtClean="0"/>
              <a:t> port</a:t>
            </a:r>
            <a:r>
              <a:rPr lang="ko-KR" altLang="en-US" dirty="0" smtClean="0"/>
              <a:t>넘버 </a:t>
            </a:r>
            <a:r>
              <a:rPr lang="en-US" altLang="ko-KR" dirty="0" smtClean="0"/>
              <a:t>22</a:t>
            </a:r>
          </a:p>
          <a:p>
            <a:endParaRPr lang="en-US" altLang="ko-KR" dirty="0"/>
          </a:p>
          <a:p>
            <a:r>
              <a:rPr lang="ko-KR" altLang="en-US" dirty="0" smtClean="0"/>
              <a:t>팁</a:t>
            </a:r>
            <a:r>
              <a:rPr lang="en-US" altLang="ko-KR" dirty="0" smtClean="0"/>
              <a:t>! </a:t>
            </a:r>
            <a:r>
              <a:rPr lang="ko-KR" altLang="en-US" dirty="0" smtClean="0"/>
              <a:t>이름 지정하고 </a:t>
            </a:r>
            <a:r>
              <a:rPr lang="en-US" altLang="ko-KR" dirty="0" smtClean="0"/>
              <a:t>save</a:t>
            </a:r>
            <a:r>
              <a:rPr lang="ko-KR" altLang="en-US" dirty="0" smtClean="0"/>
              <a:t>시 해당 정보를 저장</a:t>
            </a:r>
            <a:r>
              <a:rPr lang="en-US" altLang="ko-KR" dirty="0" smtClean="0"/>
              <a:t>.</a:t>
            </a:r>
            <a:r>
              <a:rPr lang="ko-KR" altLang="en-US" dirty="0" smtClean="0"/>
              <a:t> 나중에 로드 가능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017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1" y="326386"/>
            <a:ext cx="6639852" cy="22196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317" y="371113"/>
            <a:ext cx="4467849" cy="52775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9465" y="3200400"/>
            <a:ext cx="263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Notepad++ </a:t>
            </a:r>
            <a:r>
              <a:rPr lang="ko-KR" altLang="en-US" dirty="0" smtClean="0"/>
              <a:t>다운로드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9586" y="1480930"/>
            <a:ext cx="2630813" cy="5665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434751" y="4495799"/>
            <a:ext cx="2100727" cy="7123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2406813">
            <a:off x="5245773" y="2780668"/>
            <a:ext cx="1851341" cy="839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01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94" y="611033"/>
            <a:ext cx="2508755" cy="13476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1" y="3175674"/>
            <a:ext cx="4975130" cy="30850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967" y="73633"/>
            <a:ext cx="5009033" cy="31020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345" y="3175674"/>
            <a:ext cx="4966655" cy="310204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5400000">
            <a:off x="2184671" y="2199409"/>
            <a:ext cx="717555" cy="7354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9341894">
            <a:off x="5780467" y="2558187"/>
            <a:ext cx="717555" cy="7354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 rot="5249648">
            <a:off x="7413730" y="2932700"/>
            <a:ext cx="717555" cy="7354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809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" y="218661"/>
            <a:ext cx="3793154" cy="23932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24" y="1350179"/>
            <a:ext cx="3793153" cy="23739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077" y="3724125"/>
            <a:ext cx="3825408" cy="2373946"/>
          </a:xfrm>
          <a:prstGeom prst="rect">
            <a:avLst/>
          </a:prstGeom>
        </p:spPr>
      </p:pic>
      <p:sp>
        <p:nvSpPr>
          <p:cNvPr id="5" name="오른쪽으로 구부러진 화살표 4"/>
          <p:cNvSpPr/>
          <p:nvPr/>
        </p:nvSpPr>
        <p:spPr>
          <a:xfrm rot="18056865">
            <a:off x="6484350" y="4059778"/>
            <a:ext cx="695739" cy="170264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오른쪽으로 구부러진 화살표 5"/>
          <p:cNvSpPr/>
          <p:nvPr/>
        </p:nvSpPr>
        <p:spPr>
          <a:xfrm rot="18056865">
            <a:off x="2382403" y="2709381"/>
            <a:ext cx="700936" cy="170264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064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장 노트정리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87356"/>
            <a:ext cx="2983728" cy="4521314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04" y="1887356"/>
            <a:ext cx="3081131" cy="45213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235" y="1887357"/>
            <a:ext cx="3160643" cy="45213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878" y="1887358"/>
            <a:ext cx="3077694" cy="452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8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71" y="417443"/>
            <a:ext cx="8380489" cy="535398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029200" y="576470"/>
            <a:ext cx="636104" cy="2981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79374" y="3273289"/>
            <a:ext cx="2749826" cy="2650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268818" y="1742661"/>
            <a:ext cx="940904" cy="3843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665304" y="159027"/>
            <a:ext cx="97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번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17018" y="2935361"/>
            <a:ext cx="255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체크박스 체크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09722" y="1460189"/>
            <a:ext cx="97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 smtClean="0"/>
              <a:t>번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366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03" y="140320"/>
            <a:ext cx="8380489" cy="534208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984974" y="775252"/>
            <a:ext cx="480620" cy="3776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81130" y="1152940"/>
            <a:ext cx="815009" cy="417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60035" y="4015409"/>
            <a:ext cx="636104" cy="2981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621078" y="736668"/>
            <a:ext cx="97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번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91069" y="3646077"/>
            <a:ext cx="97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 smtClean="0"/>
              <a:t>번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75347" y="2027583"/>
            <a:ext cx="4345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Ip</a:t>
            </a:r>
            <a:r>
              <a:rPr lang="ko-KR" altLang="en-US" dirty="0" smtClean="0"/>
              <a:t>주소 입력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err="1" smtClean="0"/>
              <a:t>sftp</a:t>
            </a:r>
            <a:r>
              <a:rPr lang="en-US" altLang="ko-KR" dirty="0" smtClean="0"/>
              <a:t> - </a:t>
            </a:r>
            <a:r>
              <a:rPr lang="en-US" altLang="ko-KR" dirty="0" err="1" smtClean="0"/>
              <a:t>ssh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ftp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r>
              <a:rPr lang="en-US" altLang="ko-KR" dirty="0" smtClean="0"/>
              <a:t>Username &amp; </a:t>
            </a:r>
            <a:r>
              <a:rPr lang="en-US" altLang="ko-KR" dirty="0" err="1" smtClean="0"/>
              <a:t>passwd</a:t>
            </a:r>
            <a:r>
              <a:rPr lang="en-US" altLang="ko-KR" dirty="0" smtClean="0"/>
              <a:t> – </a:t>
            </a:r>
            <a:r>
              <a:rPr lang="en-US" altLang="ko-KR" dirty="0" err="1" smtClean="0"/>
              <a:t>linux</a:t>
            </a:r>
            <a:r>
              <a:rPr lang="ko-KR" altLang="en-US" dirty="0" smtClean="0"/>
              <a:t>와 동일하게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5748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394" y="293196"/>
            <a:ext cx="8380489" cy="53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76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0" y="204657"/>
            <a:ext cx="4916108" cy="34529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591" y="2215513"/>
            <a:ext cx="4077448" cy="43244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486" y="204657"/>
            <a:ext cx="5938613" cy="317464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8170" y="854765"/>
            <a:ext cx="1670752" cy="2981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466939" y="5519370"/>
            <a:ext cx="2331426" cy="10205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231503" y="2507599"/>
            <a:ext cx="1342111" cy="2843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오른쪽으로 구부러진 화살표 14"/>
          <p:cNvSpPr/>
          <p:nvPr/>
        </p:nvSpPr>
        <p:spPr>
          <a:xfrm rot="13108352">
            <a:off x="8296549" y="3840178"/>
            <a:ext cx="699760" cy="151074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오른쪽으로 구부러진 화살표 15"/>
          <p:cNvSpPr/>
          <p:nvPr/>
        </p:nvSpPr>
        <p:spPr>
          <a:xfrm rot="18293501">
            <a:off x="1644712" y="4306958"/>
            <a:ext cx="699760" cy="151074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01713" y="5319745"/>
            <a:ext cx="4273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VirtualBox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다운로드</a:t>
            </a:r>
            <a:endParaRPr lang="en-US" altLang="ko-KR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&gt;&gt; window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환경이기에 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windows hosts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설치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806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28" y="170862"/>
            <a:ext cx="3541344" cy="2791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501" y="170862"/>
            <a:ext cx="3559450" cy="27987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06" y="3488564"/>
            <a:ext cx="3434266" cy="2690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501" y="3253527"/>
            <a:ext cx="3559450" cy="276607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293052" y="532693"/>
            <a:ext cx="1490869" cy="1033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 rot="8986182">
            <a:off x="5134210" y="2424726"/>
            <a:ext cx="1490869" cy="1033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5293051" y="4316759"/>
            <a:ext cx="1490869" cy="1033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53886" y="1658365"/>
            <a:ext cx="325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기본 </a:t>
            </a:r>
            <a:r>
              <a:rPr lang="en-US" altLang="ko-KR" dirty="0" smtClean="0"/>
              <a:t>setting</a:t>
            </a:r>
            <a:r>
              <a:rPr lang="ko-KR" altLang="en-US" dirty="0" smtClean="0"/>
              <a:t>으로 설치이기에 </a:t>
            </a:r>
            <a:r>
              <a:rPr lang="en-US" altLang="ko-KR" dirty="0" smtClean="0"/>
              <a:t>next</a:t>
            </a:r>
            <a:r>
              <a:rPr lang="ko-KR" altLang="en-US" dirty="0" smtClean="0"/>
              <a:t>만 입력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3988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52" y="0"/>
            <a:ext cx="4225535" cy="33091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04" y="0"/>
            <a:ext cx="3972131" cy="31456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52" y="3490446"/>
            <a:ext cx="4471568" cy="32454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739" y="3490446"/>
            <a:ext cx="4240696" cy="332287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476461" y="1055968"/>
            <a:ext cx="1490869" cy="1033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5476461" y="4866153"/>
            <a:ext cx="1490869" cy="1033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 rot="8675781">
            <a:off x="5434050" y="2792318"/>
            <a:ext cx="1490869" cy="1033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437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56" y="2973514"/>
            <a:ext cx="6658904" cy="21434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393" y="0"/>
            <a:ext cx="9011908" cy="17433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22" y="2114590"/>
            <a:ext cx="5823534" cy="44377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5591" y="3803643"/>
            <a:ext cx="2277243" cy="5298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040060" y="312315"/>
            <a:ext cx="1388323" cy="5593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954922" y="4780932"/>
            <a:ext cx="1658452" cy="7072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오른쪽으로 구부러진 화살표 7"/>
          <p:cNvSpPr/>
          <p:nvPr/>
        </p:nvSpPr>
        <p:spPr>
          <a:xfrm rot="13147805" flipH="1">
            <a:off x="930285" y="782745"/>
            <a:ext cx="642138" cy="151074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오른쪽으로 구부러진 화살표 8"/>
          <p:cNvSpPr/>
          <p:nvPr/>
        </p:nvSpPr>
        <p:spPr>
          <a:xfrm rot="10261033" flipV="1">
            <a:off x="10317154" y="1286493"/>
            <a:ext cx="699760" cy="16561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1601" y="1990054"/>
            <a:ext cx="25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Ubuntu </a:t>
            </a:r>
            <a:r>
              <a:rPr lang="ko-KR" altLang="en-US" dirty="0" smtClean="0"/>
              <a:t>다운로드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28383" y="4780932"/>
            <a:ext cx="3140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Desktop = GUI </a:t>
            </a:r>
            <a:r>
              <a:rPr lang="ko-KR" altLang="en-US" dirty="0" smtClean="0"/>
              <a:t>사용버전</a:t>
            </a:r>
            <a:endParaRPr lang="en-US" altLang="ko-KR" dirty="0" smtClean="0"/>
          </a:p>
          <a:p>
            <a:r>
              <a:rPr lang="en-US" altLang="ko-KR" dirty="0" smtClean="0"/>
              <a:t>Server = TUI </a:t>
            </a:r>
            <a:r>
              <a:rPr lang="ko-KR" altLang="en-US" dirty="0" smtClean="0"/>
              <a:t>사용버전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4762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717" y="0"/>
            <a:ext cx="4657710" cy="37984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4" y="1330820"/>
            <a:ext cx="6561769" cy="43154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35" y="4303559"/>
            <a:ext cx="5315692" cy="220058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8774" y="3798453"/>
            <a:ext cx="2474426" cy="5051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788516" y="2674998"/>
            <a:ext cx="2740875" cy="5254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오른쪽으로 구부러진 화살표 6"/>
          <p:cNvSpPr/>
          <p:nvPr/>
        </p:nvSpPr>
        <p:spPr>
          <a:xfrm rot="3021290">
            <a:off x="5330274" y="392490"/>
            <a:ext cx="699760" cy="151074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오른쪽으로 구부러진 화살표 7"/>
          <p:cNvSpPr/>
          <p:nvPr/>
        </p:nvSpPr>
        <p:spPr>
          <a:xfrm rot="18293501">
            <a:off x="4991300" y="5106151"/>
            <a:ext cx="699760" cy="151074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59572" y="2076944"/>
            <a:ext cx="184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수동설치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16424" y="3389364"/>
            <a:ext cx="4649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Lots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= </a:t>
            </a:r>
            <a:r>
              <a:rPr lang="ko-KR" altLang="en-US" dirty="0" smtClean="0"/>
              <a:t>가장 안정적으로 사용되는 버전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977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" y="139148"/>
            <a:ext cx="5791577" cy="3699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05" y="-177364"/>
            <a:ext cx="5222564" cy="33361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24" y="3158825"/>
            <a:ext cx="5779587" cy="36991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07227" y="400503"/>
            <a:ext cx="768426" cy="4542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오른쪽으로 구부러진 화살표 6"/>
          <p:cNvSpPr/>
          <p:nvPr/>
        </p:nvSpPr>
        <p:spPr>
          <a:xfrm rot="15913430">
            <a:off x="5406711" y="1684374"/>
            <a:ext cx="699760" cy="151074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오른쪽으로 구부러진 화살표 7"/>
          <p:cNvSpPr/>
          <p:nvPr/>
        </p:nvSpPr>
        <p:spPr>
          <a:xfrm rot="2938912" flipH="1">
            <a:off x="10505672" y="2671517"/>
            <a:ext cx="581994" cy="151074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35757" y="1841629"/>
            <a:ext cx="1934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사용될 </a:t>
            </a:r>
            <a:r>
              <a:rPr lang="ko-KR" altLang="en-US" dirty="0" err="1" smtClean="0"/>
              <a:t>가상머신</a:t>
            </a:r>
            <a:r>
              <a:rPr lang="ko-KR" altLang="en-US" dirty="0" smtClean="0"/>
              <a:t> 이름입력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22904" y="5387009"/>
            <a:ext cx="307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버전 </a:t>
            </a:r>
            <a:r>
              <a:rPr lang="en-US" altLang="ko-KR" dirty="0" smtClean="0"/>
              <a:t>= Ubuntu (</a:t>
            </a:r>
            <a:r>
              <a:rPr lang="ko-KR" altLang="en-US" dirty="0" smtClean="0"/>
              <a:t>사용비트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1087720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129</TotalTime>
  <Words>246</Words>
  <Application>Microsoft Office PowerPoint</Application>
  <PresentationFormat>와이드스크린</PresentationFormat>
  <Paragraphs>60</Paragraphs>
  <Slides>32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HY신명조</vt:lpstr>
      <vt:lpstr>맑은 고딕</vt:lpstr>
      <vt:lpstr>Calibri</vt:lpstr>
      <vt:lpstr>Calibri Light</vt:lpstr>
      <vt:lpstr>추억</vt:lpstr>
      <vt:lpstr>Linux 1장 설치과제</vt:lpstr>
      <vt:lpstr>오리엔테이션 정리</vt:lpstr>
      <vt:lpstr>1장 노트정리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A_013</dc:creator>
  <cp:lastModifiedBy>A_013</cp:lastModifiedBy>
  <cp:revision>29</cp:revision>
  <dcterms:created xsi:type="dcterms:W3CDTF">2022-03-25T06:02:17Z</dcterms:created>
  <dcterms:modified xsi:type="dcterms:W3CDTF">2022-03-27T23:52:08Z</dcterms:modified>
</cp:coreProperties>
</file>